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A13FD-259B-4365-A1C6-59390C7A3B98}" v="312" dt="2021-10-19T16:41:08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Thế Anh" userId="7a2ce38264ddab5f" providerId="LiveId" clId="{D62A13FD-259B-4365-A1C6-59390C7A3B98}"/>
    <pc:docChg chg="undo redo custSel addSld delSld modSld sldOrd">
      <pc:chgData name="Phạm Thế Anh" userId="7a2ce38264ddab5f" providerId="LiveId" clId="{D62A13FD-259B-4365-A1C6-59390C7A3B98}" dt="2021-10-19T16:41:08.813" v="1446" actId="1076"/>
      <pc:docMkLst>
        <pc:docMk/>
      </pc:docMkLst>
      <pc:sldChg chg="addSp delSp modSp new mod setBg">
        <pc:chgData name="Phạm Thế Anh" userId="7a2ce38264ddab5f" providerId="LiveId" clId="{D62A13FD-259B-4365-A1C6-59390C7A3B98}" dt="2021-10-18T13:51:22.058" v="204" actId="14100"/>
        <pc:sldMkLst>
          <pc:docMk/>
          <pc:sldMk cId="244690457" sldId="256"/>
        </pc:sldMkLst>
        <pc:spChg chg="del">
          <ac:chgData name="Phạm Thế Anh" userId="7a2ce38264ddab5f" providerId="LiveId" clId="{D62A13FD-259B-4365-A1C6-59390C7A3B98}" dt="2021-10-18T13:20:59.553" v="4" actId="478"/>
          <ac:spMkLst>
            <pc:docMk/>
            <pc:sldMk cId="244690457" sldId="256"/>
            <ac:spMk id="2" creationId="{1B04A5AF-9952-438C-9215-6278F18DE009}"/>
          </ac:spMkLst>
        </pc:spChg>
        <pc:spChg chg="del">
          <ac:chgData name="Phạm Thế Anh" userId="7a2ce38264ddab5f" providerId="LiveId" clId="{D62A13FD-259B-4365-A1C6-59390C7A3B98}" dt="2021-10-18T13:21:03.105" v="5" actId="478"/>
          <ac:spMkLst>
            <pc:docMk/>
            <pc:sldMk cId="244690457" sldId="256"/>
            <ac:spMk id="3" creationId="{068969AB-A18B-4FB7-9B3E-5CC078C4B215}"/>
          </ac:spMkLst>
        </pc:spChg>
        <pc:spChg chg="add mod">
          <ac:chgData name="Phạm Thế Anh" userId="7a2ce38264ddab5f" providerId="LiveId" clId="{D62A13FD-259B-4365-A1C6-59390C7A3B98}" dt="2021-10-18T13:51:22.058" v="204" actId="14100"/>
          <ac:spMkLst>
            <pc:docMk/>
            <pc:sldMk cId="244690457" sldId="256"/>
            <ac:spMk id="6" creationId="{9E655996-C55C-4E2B-AA57-231364E63D0D}"/>
          </ac:spMkLst>
        </pc:spChg>
        <pc:spChg chg="add mod">
          <ac:chgData name="Phạm Thế Anh" userId="7a2ce38264ddab5f" providerId="LiveId" clId="{D62A13FD-259B-4365-A1C6-59390C7A3B98}" dt="2021-10-18T13:48:59.778" v="190" actId="1076"/>
          <ac:spMkLst>
            <pc:docMk/>
            <pc:sldMk cId="244690457" sldId="256"/>
            <ac:spMk id="15" creationId="{CB0417B5-BBC0-464C-AFE3-4D37A2E17EF8}"/>
          </ac:spMkLst>
        </pc:spChg>
        <pc:spChg chg="add">
          <ac:chgData name="Phạm Thế Anh" userId="7a2ce38264ddab5f" providerId="LiveId" clId="{D62A13FD-259B-4365-A1C6-59390C7A3B98}" dt="2021-10-18T13:37:35.631" v="79" actId="26606"/>
          <ac:spMkLst>
            <pc:docMk/>
            <pc:sldMk cId="244690457" sldId="256"/>
            <ac:spMk id="17" creationId="{7B4F6806-5898-4FE8-B610-A058C8B8470A}"/>
          </ac:spMkLst>
        </pc:spChg>
        <pc:spChg chg="add mod">
          <ac:chgData name="Phạm Thế Anh" userId="7a2ce38264ddab5f" providerId="LiveId" clId="{D62A13FD-259B-4365-A1C6-59390C7A3B98}" dt="2021-10-18T13:49:15.320" v="193" actId="1076"/>
          <ac:spMkLst>
            <pc:docMk/>
            <pc:sldMk cId="244690457" sldId="256"/>
            <ac:spMk id="21" creationId="{0E74700E-A859-4853-B834-19A554FEBCF2}"/>
          </ac:spMkLst>
        </pc:spChg>
        <pc:picChg chg="add del mod">
          <ac:chgData name="Phạm Thế Anh" userId="7a2ce38264ddab5f" providerId="LiveId" clId="{D62A13FD-259B-4365-A1C6-59390C7A3B98}" dt="2021-10-18T13:23:52.467" v="56" actId="478"/>
          <ac:picMkLst>
            <pc:docMk/>
            <pc:sldMk cId="244690457" sldId="256"/>
            <ac:picMk id="5" creationId="{081F0E7F-7D62-4B0E-84AA-2E02DBB5B2C7}"/>
          </ac:picMkLst>
        </pc:picChg>
        <pc:picChg chg="add mod">
          <ac:chgData name="Phạm Thế Anh" userId="7a2ce38264ddab5f" providerId="LiveId" clId="{D62A13FD-259B-4365-A1C6-59390C7A3B98}" dt="2021-10-18T13:49:39.403" v="200" actId="1076"/>
          <ac:picMkLst>
            <pc:docMk/>
            <pc:sldMk cId="244690457" sldId="256"/>
            <ac:picMk id="8" creationId="{40641281-47DE-41F1-832F-C199735A218F}"/>
          </ac:picMkLst>
        </pc:picChg>
        <pc:picChg chg="add mod">
          <ac:chgData name="Phạm Thế Anh" userId="7a2ce38264ddab5f" providerId="LiveId" clId="{D62A13FD-259B-4365-A1C6-59390C7A3B98}" dt="2021-10-18T13:49:35.792" v="199" actId="1076"/>
          <ac:picMkLst>
            <pc:docMk/>
            <pc:sldMk cId="244690457" sldId="256"/>
            <ac:picMk id="10" creationId="{6D7CBE54-EBF1-44BD-9047-0101E65F6652}"/>
          </ac:picMkLst>
        </pc:picChg>
        <pc:picChg chg="add del mod ord">
          <ac:chgData name="Phạm Thế Anh" userId="7a2ce38264ddab5f" providerId="LiveId" clId="{D62A13FD-259B-4365-A1C6-59390C7A3B98}" dt="2021-10-18T13:45:35.583" v="161" actId="478"/>
          <ac:picMkLst>
            <pc:docMk/>
            <pc:sldMk cId="244690457" sldId="256"/>
            <ac:picMk id="12" creationId="{E8448A70-DBEA-4A8E-80E3-1A69EBAA1225}"/>
          </ac:picMkLst>
        </pc:picChg>
        <pc:picChg chg="add mod">
          <ac:chgData name="Phạm Thế Anh" userId="7a2ce38264ddab5f" providerId="LiveId" clId="{D62A13FD-259B-4365-A1C6-59390C7A3B98}" dt="2021-10-18T13:48:53.579" v="188" actId="1076"/>
          <ac:picMkLst>
            <pc:docMk/>
            <pc:sldMk cId="244690457" sldId="256"/>
            <ac:picMk id="14" creationId="{A813B054-02E2-455F-92EC-C0DDAE4ABD54}"/>
          </ac:picMkLst>
        </pc:picChg>
        <pc:picChg chg="add del mod">
          <ac:chgData name="Phạm Thế Anh" userId="7a2ce38264ddab5f" providerId="LiveId" clId="{D62A13FD-259B-4365-A1C6-59390C7A3B98}" dt="2021-10-18T13:41:24.857" v="126" actId="478"/>
          <ac:picMkLst>
            <pc:docMk/>
            <pc:sldMk cId="244690457" sldId="256"/>
            <ac:picMk id="18" creationId="{29A5326C-615C-4250-BF45-DAF201973C04}"/>
          </ac:picMkLst>
        </pc:picChg>
        <pc:picChg chg="add mod">
          <ac:chgData name="Phạm Thế Anh" userId="7a2ce38264ddab5f" providerId="LiveId" clId="{D62A13FD-259B-4365-A1C6-59390C7A3B98}" dt="2021-10-18T13:49:07.706" v="192" actId="1076"/>
          <ac:picMkLst>
            <pc:docMk/>
            <pc:sldMk cId="244690457" sldId="256"/>
            <ac:picMk id="20" creationId="{82EB4BC6-06B6-4FD2-9E0A-9F9FEE6C9093}"/>
          </ac:picMkLst>
        </pc:picChg>
        <pc:picChg chg="add mod">
          <ac:chgData name="Phạm Thế Anh" userId="7a2ce38264ddab5f" providerId="LiveId" clId="{D62A13FD-259B-4365-A1C6-59390C7A3B98}" dt="2021-10-18T13:49:33.574" v="198" actId="14100"/>
          <ac:picMkLst>
            <pc:docMk/>
            <pc:sldMk cId="244690457" sldId="256"/>
            <ac:picMk id="23" creationId="{A74199E1-50E5-4823-9034-7DC90BC9701C}"/>
          </ac:picMkLst>
        </pc:picChg>
      </pc:sldChg>
      <pc:sldChg chg="addSp delSp modSp new mod setBg">
        <pc:chgData name="Phạm Thế Anh" userId="7a2ce38264ddab5f" providerId="LiveId" clId="{D62A13FD-259B-4365-A1C6-59390C7A3B98}" dt="2021-10-19T04:24:29.545" v="1206" actId="14100"/>
        <pc:sldMkLst>
          <pc:docMk/>
          <pc:sldMk cId="3057581639" sldId="257"/>
        </pc:sldMkLst>
        <pc:spChg chg="del">
          <ac:chgData name="Phạm Thế Anh" userId="7a2ce38264ddab5f" providerId="LiveId" clId="{D62A13FD-259B-4365-A1C6-59390C7A3B98}" dt="2021-10-18T13:50:12.887" v="202" actId="478"/>
          <ac:spMkLst>
            <pc:docMk/>
            <pc:sldMk cId="3057581639" sldId="257"/>
            <ac:spMk id="2" creationId="{6DA3994F-9A56-4EAA-9FCE-81F311B3E45E}"/>
          </ac:spMkLst>
        </pc:spChg>
        <pc:spChg chg="del">
          <ac:chgData name="Phạm Thế Anh" userId="7a2ce38264ddab5f" providerId="LiveId" clId="{D62A13FD-259B-4365-A1C6-59390C7A3B98}" dt="2021-10-18T13:50:16.054" v="203" actId="478"/>
          <ac:spMkLst>
            <pc:docMk/>
            <pc:sldMk cId="3057581639" sldId="257"/>
            <ac:spMk id="3" creationId="{4EC9ECFA-92DD-4FD5-AF2D-E08F05D0C8E0}"/>
          </ac:spMkLst>
        </pc:spChg>
        <pc:spChg chg="add mod">
          <ac:chgData name="Phạm Thế Anh" userId="7a2ce38264ddab5f" providerId="LiveId" clId="{D62A13FD-259B-4365-A1C6-59390C7A3B98}" dt="2021-10-18T14:14:36.912" v="374" actId="1076"/>
          <ac:spMkLst>
            <pc:docMk/>
            <pc:sldMk cId="3057581639" sldId="257"/>
            <ac:spMk id="10" creationId="{81FDC696-0DE4-4E9E-8233-D9A95CFCD121}"/>
          </ac:spMkLst>
        </pc:spChg>
        <pc:spChg chg="add mod">
          <ac:chgData name="Phạm Thế Anh" userId="7a2ce38264ddab5f" providerId="LiveId" clId="{D62A13FD-259B-4365-A1C6-59390C7A3B98}" dt="2021-10-18T14:14:58.273" v="381" actId="1076"/>
          <ac:spMkLst>
            <pc:docMk/>
            <pc:sldMk cId="3057581639" sldId="257"/>
            <ac:spMk id="11" creationId="{ED8EC3DE-4CD2-47BB-A5FF-59E52B00C03F}"/>
          </ac:spMkLst>
        </pc:spChg>
        <pc:spChg chg="add del">
          <ac:chgData name="Phạm Thế Anh" userId="7a2ce38264ddab5f" providerId="LiveId" clId="{D62A13FD-259B-4365-A1C6-59390C7A3B98}" dt="2021-10-18T13:58:01.114" v="228" actId="26606"/>
          <ac:spMkLst>
            <pc:docMk/>
            <pc:sldMk cId="3057581639" sldId="257"/>
            <ac:spMk id="14" creationId="{749FA6A2-2239-4EF2-9EB3-B1DC295FE14D}"/>
          </ac:spMkLst>
        </pc:spChg>
        <pc:picChg chg="add mod ord">
          <ac:chgData name="Phạm Thế Anh" userId="7a2ce38264ddab5f" providerId="LiveId" clId="{D62A13FD-259B-4365-A1C6-59390C7A3B98}" dt="2021-10-18T14:00:09.375" v="242" actId="14100"/>
          <ac:picMkLst>
            <pc:docMk/>
            <pc:sldMk cId="3057581639" sldId="257"/>
            <ac:picMk id="5" creationId="{FEB04246-35B5-4FC7-BA18-E32123647A61}"/>
          </ac:picMkLst>
        </pc:picChg>
        <pc:picChg chg="add mod ord">
          <ac:chgData name="Phạm Thế Anh" userId="7a2ce38264ddab5f" providerId="LiveId" clId="{D62A13FD-259B-4365-A1C6-59390C7A3B98}" dt="2021-10-18T13:58:42.170" v="236" actId="1076"/>
          <ac:picMkLst>
            <pc:docMk/>
            <pc:sldMk cId="3057581639" sldId="257"/>
            <ac:picMk id="7" creationId="{97E5BB37-84C0-4C3D-A778-C9F24D375424}"/>
          </ac:picMkLst>
        </pc:picChg>
        <pc:picChg chg="add del mod">
          <ac:chgData name="Phạm Thế Anh" userId="7a2ce38264ddab5f" providerId="LiveId" clId="{D62A13FD-259B-4365-A1C6-59390C7A3B98}" dt="2021-10-19T04:24:11.875" v="1201" actId="478"/>
          <ac:picMkLst>
            <pc:docMk/>
            <pc:sldMk cId="3057581639" sldId="257"/>
            <ac:picMk id="9" creationId="{15A986A1-DF52-42D9-915E-586690A6443A}"/>
          </ac:picMkLst>
        </pc:picChg>
        <pc:picChg chg="add del mod">
          <ac:chgData name="Phạm Thế Anh" userId="7a2ce38264ddab5f" providerId="LiveId" clId="{D62A13FD-259B-4365-A1C6-59390C7A3B98}" dt="2021-10-18T13:53:30.461" v="213" actId="478"/>
          <ac:picMkLst>
            <pc:docMk/>
            <pc:sldMk cId="3057581639" sldId="257"/>
            <ac:picMk id="1026" creationId="{6F4B2905-2330-4D8B-92D1-C952DE48971F}"/>
          </ac:picMkLst>
        </pc:picChg>
        <pc:picChg chg="add del mod">
          <ac:chgData name="Phạm Thế Anh" userId="7a2ce38264ddab5f" providerId="LiveId" clId="{D62A13FD-259B-4365-A1C6-59390C7A3B98}" dt="2021-10-18T13:53:30.461" v="213" actId="478"/>
          <ac:picMkLst>
            <pc:docMk/>
            <pc:sldMk cId="3057581639" sldId="257"/>
            <ac:picMk id="1028" creationId="{1F795A9B-C116-4FFB-9241-5E121B347260}"/>
          </ac:picMkLst>
        </pc:picChg>
        <pc:picChg chg="add mod">
          <ac:chgData name="Phạm Thế Anh" userId="7a2ce38264ddab5f" providerId="LiveId" clId="{D62A13FD-259B-4365-A1C6-59390C7A3B98}" dt="2021-10-19T04:24:29.545" v="1206" actId="14100"/>
          <ac:picMkLst>
            <pc:docMk/>
            <pc:sldMk cId="3057581639" sldId="257"/>
            <ac:picMk id="1030" creationId="{C48D8990-FBEF-4E10-AED6-D03887FB8730}"/>
          </ac:picMkLst>
        </pc:picChg>
      </pc:sldChg>
      <pc:sldChg chg="addSp delSp modSp new mod">
        <pc:chgData name="Phạm Thế Anh" userId="7a2ce38264ddab5f" providerId="LiveId" clId="{D62A13FD-259B-4365-A1C6-59390C7A3B98}" dt="2021-10-19T15:11:15.792" v="1212" actId="20577"/>
        <pc:sldMkLst>
          <pc:docMk/>
          <pc:sldMk cId="2212573460" sldId="258"/>
        </pc:sldMkLst>
        <pc:spChg chg="del">
          <ac:chgData name="Phạm Thế Anh" userId="7a2ce38264ddab5f" providerId="LiveId" clId="{D62A13FD-259B-4365-A1C6-59390C7A3B98}" dt="2021-10-18T14:42:23.774" v="384" actId="478"/>
          <ac:spMkLst>
            <pc:docMk/>
            <pc:sldMk cId="2212573460" sldId="258"/>
            <ac:spMk id="2" creationId="{561A81E7-A211-4E34-9800-7D324AF4C7B2}"/>
          </ac:spMkLst>
        </pc:spChg>
        <pc:spChg chg="del">
          <ac:chgData name="Phạm Thế Anh" userId="7a2ce38264ddab5f" providerId="LiveId" clId="{D62A13FD-259B-4365-A1C6-59390C7A3B98}" dt="2021-10-18T14:42:20.743" v="383" actId="478"/>
          <ac:spMkLst>
            <pc:docMk/>
            <pc:sldMk cId="2212573460" sldId="258"/>
            <ac:spMk id="3" creationId="{9CD2C0D8-CB61-4C12-AB64-DD9998FCA995}"/>
          </ac:spMkLst>
        </pc:spChg>
        <pc:spChg chg="add mod">
          <ac:chgData name="Phạm Thế Anh" userId="7a2ce38264ddab5f" providerId="LiveId" clId="{D62A13FD-259B-4365-A1C6-59390C7A3B98}" dt="2021-10-18T15:00:58.278" v="453" actId="1076"/>
          <ac:spMkLst>
            <pc:docMk/>
            <pc:sldMk cId="2212573460" sldId="258"/>
            <ac:spMk id="8" creationId="{1B00E7A4-0DBB-41DF-A1C8-30D645A29810}"/>
          </ac:spMkLst>
        </pc:spChg>
        <pc:spChg chg="add mod">
          <ac:chgData name="Phạm Thế Anh" userId="7a2ce38264ddab5f" providerId="LiveId" clId="{D62A13FD-259B-4365-A1C6-59390C7A3B98}" dt="2021-10-19T15:11:15.792" v="1212" actId="20577"/>
          <ac:spMkLst>
            <pc:docMk/>
            <pc:sldMk cId="2212573460" sldId="258"/>
            <ac:spMk id="9" creationId="{D03AB45E-EF6A-4734-B5B8-0F05FE477A1B}"/>
          </ac:spMkLst>
        </pc:spChg>
        <pc:picChg chg="add mod">
          <ac:chgData name="Phạm Thế Anh" userId="7a2ce38264ddab5f" providerId="LiveId" clId="{D62A13FD-259B-4365-A1C6-59390C7A3B98}" dt="2021-10-18T14:57:04.166" v="401" actId="1076"/>
          <ac:picMkLst>
            <pc:docMk/>
            <pc:sldMk cId="2212573460" sldId="258"/>
            <ac:picMk id="5" creationId="{F237641B-9D52-4FE6-8868-BB385D45A27E}"/>
          </ac:picMkLst>
        </pc:picChg>
        <pc:picChg chg="add mod">
          <ac:chgData name="Phạm Thế Anh" userId="7a2ce38264ddab5f" providerId="LiveId" clId="{D62A13FD-259B-4365-A1C6-59390C7A3B98}" dt="2021-10-18T14:57:06.214" v="402" actId="1076"/>
          <ac:picMkLst>
            <pc:docMk/>
            <pc:sldMk cId="2212573460" sldId="258"/>
            <ac:picMk id="7" creationId="{579A6F6A-E6B6-40F6-B75A-9FD265052EAC}"/>
          </ac:picMkLst>
        </pc:picChg>
        <pc:picChg chg="add del mod">
          <ac:chgData name="Phạm Thế Anh" userId="7a2ce38264ddab5f" providerId="LiveId" clId="{D62A13FD-259B-4365-A1C6-59390C7A3B98}" dt="2021-10-18T14:55:54.020" v="396" actId="478"/>
          <ac:picMkLst>
            <pc:docMk/>
            <pc:sldMk cId="2212573460" sldId="258"/>
            <ac:picMk id="2050" creationId="{5AEA2DFE-6FFC-4345-A962-D873F74DE827}"/>
          </ac:picMkLst>
        </pc:picChg>
      </pc:sldChg>
      <pc:sldChg chg="addSp delSp modSp new del mod">
        <pc:chgData name="Phạm Thế Anh" userId="7a2ce38264ddab5f" providerId="LiveId" clId="{D62A13FD-259B-4365-A1C6-59390C7A3B98}" dt="2021-10-18T17:04:27.388" v="1033" actId="47"/>
        <pc:sldMkLst>
          <pc:docMk/>
          <pc:sldMk cId="1136657035" sldId="259"/>
        </pc:sldMkLst>
        <pc:spChg chg="del">
          <ac:chgData name="Phạm Thế Anh" userId="7a2ce38264ddab5f" providerId="LiveId" clId="{D62A13FD-259B-4365-A1C6-59390C7A3B98}" dt="2021-10-18T15:05:33.023" v="455" actId="478"/>
          <ac:spMkLst>
            <pc:docMk/>
            <pc:sldMk cId="1136657035" sldId="259"/>
            <ac:spMk id="2" creationId="{D1BB95DE-2E41-4744-A070-D519EAF2CD7B}"/>
          </ac:spMkLst>
        </pc:spChg>
        <pc:spChg chg="del">
          <ac:chgData name="Phạm Thế Anh" userId="7a2ce38264ddab5f" providerId="LiveId" clId="{D62A13FD-259B-4365-A1C6-59390C7A3B98}" dt="2021-10-18T15:05:35.044" v="456" actId="478"/>
          <ac:spMkLst>
            <pc:docMk/>
            <pc:sldMk cId="1136657035" sldId="259"/>
            <ac:spMk id="3" creationId="{309AEE18-9D45-4907-AEB7-DD9BA868B271}"/>
          </ac:spMkLst>
        </pc:spChg>
        <pc:spChg chg="add mod">
          <ac:chgData name="Phạm Thế Anh" userId="7a2ce38264ddab5f" providerId="LiveId" clId="{D62A13FD-259B-4365-A1C6-59390C7A3B98}" dt="2021-10-18T15:19:06.119" v="749" actId="20577"/>
          <ac:spMkLst>
            <pc:docMk/>
            <pc:sldMk cId="1136657035" sldId="259"/>
            <ac:spMk id="4" creationId="{7C95B917-6F00-4A54-9C50-762E1851DE16}"/>
          </ac:spMkLst>
        </pc:spChg>
      </pc:sldChg>
      <pc:sldChg chg="addSp delSp modSp new mod ord">
        <pc:chgData name="Phạm Thế Anh" userId="7a2ce38264ddab5f" providerId="LiveId" clId="{D62A13FD-259B-4365-A1C6-59390C7A3B98}" dt="2021-10-18T16:46:41.917" v="900" actId="1076"/>
        <pc:sldMkLst>
          <pc:docMk/>
          <pc:sldMk cId="580053981" sldId="260"/>
        </pc:sldMkLst>
        <pc:spChg chg="del">
          <ac:chgData name="Phạm Thế Anh" userId="7a2ce38264ddab5f" providerId="LiveId" clId="{D62A13FD-259B-4365-A1C6-59390C7A3B98}" dt="2021-10-18T16:30:08.440" v="753" actId="478"/>
          <ac:spMkLst>
            <pc:docMk/>
            <pc:sldMk cId="580053981" sldId="260"/>
            <ac:spMk id="2" creationId="{C63B48CB-F6DB-4A25-B04D-3AE97F9DEE03}"/>
          </ac:spMkLst>
        </pc:spChg>
        <pc:spChg chg="del">
          <ac:chgData name="Phạm Thế Anh" userId="7a2ce38264ddab5f" providerId="LiveId" clId="{D62A13FD-259B-4365-A1C6-59390C7A3B98}" dt="2021-10-18T16:30:11.295" v="754" actId="478"/>
          <ac:spMkLst>
            <pc:docMk/>
            <pc:sldMk cId="580053981" sldId="260"/>
            <ac:spMk id="3" creationId="{ABFC1DC4-81CD-4C53-8443-520CF7953696}"/>
          </ac:spMkLst>
        </pc:spChg>
        <pc:graphicFrameChg chg="add del mod modGraphic">
          <ac:chgData name="Phạm Thế Anh" userId="7a2ce38264ddab5f" providerId="LiveId" clId="{D62A13FD-259B-4365-A1C6-59390C7A3B98}" dt="2021-10-18T16:35:54.860" v="835" actId="478"/>
          <ac:graphicFrameMkLst>
            <pc:docMk/>
            <pc:sldMk cId="580053981" sldId="260"/>
            <ac:graphicFrameMk id="4" creationId="{8373431D-DF3E-4004-9814-90CF12A48DC6}"/>
          </ac:graphicFrameMkLst>
        </pc:graphicFrame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6" creationId="{19091AA5-8E0C-4E66-A2D6-F52F8A2E6846}"/>
          </ac:picMkLst>
        </pc:picChg>
        <pc:picChg chg="add del">
          <ac:chgData name="Phạm Thế Anh" userId="7a2ce38264ddab5f" providerId="LiveId" clId="{D62A13FD-259B-4365-A1C6-59390C7A3B98}" dt="2021-10-18T16:33:18.756" v="811" actId="478"/>
          <ac:picMkLst>
            <pc:docMk/>
            <pc:sldMk cId="580053981" sldId="260"/>
            <ac:picMk id="8" creationId="{D826E82C-6323-4B24-A650-5D791CC38AA7}"/>
          </ac:picMkLst>
        </pc:pic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10" creationId="{03658D01-C9E4-4C66-ADAE-AEADFDB1F236}"/>
          </ac:picMkLst>
        </pc:picChg>
        <pc:picChg chg="add del mod">
          <ac:chgData name="Phạm Thế Anh" userId="7a2ce38264ddab5f" providerId="LiveId" clId="{D62A13FD-259B-4365-A1C6-59390C7A3B98}" dt="2021-10-18T16:35:43.152" v="831" actId="478"/>
          <ac:picMkLst>
            <pc:docMk/>
            <pc:sldMk cId="580053981" sldId="260"/>
            <ac:picMk id="12" creationId="{68811223-8987-4547-821C-C9F074C73DA6}"/>
          </ac:picMkLst>
        </pc:pic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14" creationId="{A875F08E-D953-474D-BDEC-2343B8004F1D}"/>
          </ac:picMkLst>
        </pc:picChg>
        <pc:picChg chg="add mod">
          <ac:chgData name="Phạm Thế Anh" userId="7a2ce38264ddab5f" providerId="LiveId" clId="{D62A13FD-259B-4365-A1C6-59390C7A3B98}" dt="2021-10-18T16:46:33.126" v="899" actId="1076"/>
          <ac:picMkLst>
            <pc:docMk/>
            <pc:sldMk cId="580053981" sldId="260"/>
            <ac:picMk id="16" creationId="{667CFCF9-EE46-4F1F-82CA-2ED647D0E964}"/>
          </ac:picMkLst>
        </pc:pic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18" creationId="{2330C601-3722-40B5-A2F2-4725AD211539}"/>
          </ac:picMkLst>
        </pc:pic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20" creationId="{0108FFC8-51CE-4408-818C-FB642FFFC0BE}"/>
          </ac:picMkLst>
        </pc:picChg>
        <pc:picChg chg="add mod">
          <ac:chgData name="Phạm Thế Anh" userId="7a2ce38264ddab5f" providerId="LiveId" clId="{D62A13FD-259B-4365-A1C6-59390C7A3B98}" dt="2021-10-18T16:40:51.756" v="872" actId="1076"/>
          <ac:picMkLst>
            <pc:docMk/>
            <pc:sldMk cId="580053981" sldId="260"/>
            <ac:picMk id="22" creationId="{9860F50D-380D-466D-89FD-30E192618792}"/>
          </ac:picMkLst>
        </pc:picChg>
        <pc:picChg chg="add del mod">
          <ac:chgData name="Phạm Thế Anh" userId="7a2ce38264ddab5f" providerId="LiveId" clId="{D62A13FD-259B-4365-A1C6-59390C7A3B98}" dt="2021-10-18T16:36:55.618" v="844" actId="478"/>
          <ac:picMkLst>
            <pc:docMk/>
            <pc:sldMk cId="580053981" sldId="260"/>
            <ac:picMk id="3074" creationId="{DE15663E-397A-4BE4-8F05-EE870F5E3D5B}"/>
          </ac:picMkLst>
        </pc:picChg>
        <pc:picChg chg="add mod">
          <ac:chgData name="Phạm Thế Anh" userId="7a2ce38264ddab5f" providerId="LiveId" clId="{D62A13FD-259B-4365-A1C6-59390C7A3B98}" dt="2021-10-18T16:46:31.167" v="898" actId="1076"/>
          <ac:picMkLst>
            <pc:docMk/>
            <pc:sldMk cId="580053981" sldId="260"/>
            <ac:picMk id="3076" creationId="{3C24E4EF-717A-4D8C-8A14-0366A24BF992}"/>
          </ac:picMkLst>
        </pc:picChg>
        <pc:picChg chg="add mod">
          <ac:chgData name="Phạm Thế Anh" userId="7a2ce38264ddab5f" providerId="LiveId" clId="{D62A13FD-259B-4365-A1C6-59390C7A3B98}" dt="2021-10-18T16:46:41.917" v="900" actId="1076"/>
          <ac:picMkLst>
            <pc:docMk/>
            <pc:sldMk cId="580053981" sldId="260"/>
            <ac:picMk id="3078" creationId="{374EBCF1-B31A-4A29-BB54-49F7C11CCD97}"/>
          </ac:picMkLst>
        </pc:picChg>
        <pc:picChg chg="add mod">
          <ac:chgData name="Phạm Thế Anh" userId="7a2ce38264ddab5f" providerId="LiveId" clId="{D62A13FD-259B-4365-A1C6-59390C7A3B98}" dt="2021-10-18T16:45:43.820" v="890" actId="1076"/>
          <ac:picMkLst>
            <pc:docMk/>
            <pc:sldMk cId="580053981" sldId="260"/>
            <ac:picMk id="3080" creationId="{DA572F04-CC35-486D-9FC8-E5A554A87ABE}"/>
          </ac:picMkLst>
        </pc:picChg>
        <pc:picChg chg="add mod">
          <ac:chgData name="Phạm Thế Anh" userId="7a2ce38264ddab5f" providerId="LiveId" clId="{D62A13FD-259B-4365-A1C6-59390C7A3B98}" dt="2021-10-18T16:46:15.703" v="895" actId="1076"/>
          <ac:picMkLst>
            <pc:docMk/>
            <pc:sldMk cId="580053981" sldId="260"/>
            <ac:picMk id="3082" creationId="{55B7B7A2-293B-4598-88B7-4AD1332717BD}"/>
          </ac:picMkLst>
        </pc:picChg>
      </pc:sldChg>
      <pc:sldChg chg="addSp delSp modSp new mod ord setBg">
        <pc:chgData name="Phạm Thế Anh" userId="7a2ce38264ddab5f" providerId="LiveId" clId="{D62A13FD-259B-4365-A1C6-59390C7A3B98}" dt="2021-10-18T17:45:01.915" v="1125" actId="1076"/>
        <pc:sldMkLst>
          <pc:docMk/>
          <pc:sldMk cId="3112188808" sldId="261"/>
        </pc:sldMkLst>
        <pc:spChg chg="del">
          <ac:chgData name="Phạm Thế Anh" userId="7a2ce38264ddab5f" providerId="LiveId" clId="{D62A13FD-259B-4365-A1C6-59390C7A3B98}" dt="2021-10-18T16:49:03.004" v="904" actId="478"/>
          <ac:spMkLst>
            <pc:docMk/>
            <pc:sldMk cId="3112188808" sldId="261"/>
            <ac:spMk id="2" creationId="{AA808F32-24A5-45EF-A27B-B5AF7E4FAB77}"/>
          </ac:spMkLst>
        </pc:spChg>
        <pc:spChg chg="del">
          <ac:chgData name="Phạm Thế Anh" userId="7a2ce38264ddab5f" providerId="LiveId" clId="{D62A13FD-259B-4365-A1C6-59390C7A3B98}" dt="2021-10-18T16:49:05.596" v="905" actId="478"/>
          <ac:spMkLst>
            <pc:docMk/>
            <pc:sldMk cId="3112188808" sldId="261"/>
            <ac:spMk id="3" creationId="{E6BACB41-1A01-40D3-A9A6-24B5109B890A}"/>
          </ac:spMkLst>
        </pc:spChg>
        <pc:picChg chg="add del mod">
          <ac:chgData name="Phạm Thế Anh" userId="7a2ce38264ddab5f" providerId="LiveId" clId="{D62A13FD-259B-4365-A1C6-59390C7A3B98}" dt="2021-10-18T16:51:41.788" v="928" actId="478"/>
          <ac:picMkLst>
            <pc:docMk/>
            <pc:sldMk cId="3112188808" sldId="261"/>
            <ac:picMk id="5" creationId="{DABCFC3A-0C3D-4F05-913C-0D89ED9E9543}"/>
          </ac:picMkLst>
        </pc:picChg>
        <pc:picChg chg="add mod">
          <ac:chgData name="Phạm Thế Anh" userId="7a2ce38264ddab5f" providerId="LiveId" clId="{D62A13FD-259B-4365-A1C6-59390C7A3B98}" dt="2021-10-18T17:44:56.050" v="1123" actId="1076"/>
          <ac:picMkLst>
            <pc:docMk/>
            <pc:sldMk cId="3112188808" sldId="261"/>
            <ac:picMk id="7" creationId="{54E218AB-5CE8-4277-B1B0-ABD385686C75}"/>
          </ac:picMkLst>
        </pc:picChg>
        <pc:picChg chg="add mod ord">
          <ac:chgData name="Phạm Thế Anh" userId="7a2ce38264ddab5f" providerId="LiveId" clId="{D62A13FD-259B-4365-A1C6-59390C7A3B98}" dt="2021-10-18T17:14:18.210" v="1080" actId="1076"/>
          <ac:picMkLst>
            <pc:docMk/>
            <pc:sldMk cId="3112188808" sldId="261"/>
            <ac:picMk id="4098" creationId="{69000DA9-0C0F-44EC-9926-508881343A14}"/>
          </ac:picMkLst>
        </pc:picChg>
        <pc:picChg chg="add mod">
          <ac:chgData name="Phạm Thế Anh" userId="7a2ce38264ddab5f" providerId="LiveId" clId="{D62A13FD-259B-4365-A1C6-59390C7A3B98}" dt="2021-10-18T17:14:21.364" v="1082" actId="1076"/>
          <ac:picMkLst>
            <pc:docMk/>
            <pc:sldMk cId="3112188808" sldId="261"/>
            <ac:picMk id="4100" creationId="{1A1AFCAA-A3B5-4E9D-BD24-532AD18FB591}"/>
          </ac:picMkLst>
        </pc:picChg>
        <pc:picChg chg="add mod">
          <ac:chgData name="Phạm Thế Anh" userId="7a2ce38264ddab5f" providerId="LiveId" clId="{D62A13FD-259B-4365-A1C6-59390C7A3B98}" dt="2021-10-18T17:44:42.305" v="1116" actId="1076"/>
          <ac:picMkLst>
            <pc:docMk/>
            <pc:sldMk cId="3112188808" sldId="261"/>
            <ac:picMk id="4102" creationId="{D131B119-16AF-4D6D-B028-18CD432729FD}"/>
          </ac:picMkLst>
        </pc:picChg>
        <pc:picChg chg="add del mod ord">
          <ac:chgData name="Phạm Thế Anh" userId="7a2ce38264ddab5f" providerId="LiveId" clId="{D62A13FD-259B-4365-A1C6-59390C7A3B98}" dt="2021-10-18T17:44:40.238" v="1115" actId="478"/>
          <ac:picMkLst>
            <pc:docMk/>
            <pc:sldMk cId="3112188808" sldId="261"/>
            <ac:picMk id="4104" creationId="{ED17D3A7-F234-4E53-BF86-203A0C80863A}"/>
          </ac:picMkLst>
        </pc:picChg>
        <pc:picChg chg="add mod">
          <ac:chgData name="Phạm Thế Anh" userId="7a2ce38264ddab5f" providerId="LiveId" clId="{D62A13FD-259B-4365-A1C6-59390C7A3B98}" dt="2021-10-18T17:44:44.415" v="1117" actId="1076"/>
          <ac:picMkLst>
            <pc:docMk/>
            <pc:sldMk cId="3112188808" sldId="261"/>
            <ac:picMk id="4106" creationId="{DFB2241F-2B27-42D3-8296-963E347F8C85}"/>
          </ac:picMkLst>
        </pc:picChg>
        <pc:picChg chg="add mod ord">
          <ac:chgData name="Phạm Thế Anh" userId="7a2ce38264ddab5f" providerId="LiveId" clId="{D62A13FD-259B-4365-A1C6-59390C7A3B98}" dt="2021-10-18T17:44:51.260" v="1121" actId="1076"/>
          <ac:picMkLst>
            <pc:docMk/>
            <pc:sldMk cId="3112188808" sldId="261"/>
            <ac:picMk id="4108" creationId="{9503B93A-5FD7-4D40-B704-AAAD1815EBF2}"/>
          </ac:picMkLst>
        </pc:picChg>
        <pc:picChg chg="add del mod">
          <ac:chgData name="Phạm Thế Anh" userId="7a2ce38264ddab5f" providerId="LiveId" clId="{D62A13FD-259B-4365-A1C6-59390C7A3B98}" dt="2021-10-18T17:43:12.942" v="1099" actId="478"/>
          <ac:picMkLst>
            <pc:docMk/>
            <pc:sldMk cId="3112188808" sldId="261"/>
            <ac:picMk id="4110" creationId="{80B2977E-EBD8-4077-9CB1-6420BF8002B2}"/>
          </ac:picMkLst>
        </pc:picChg>
        <pc:picChg chg="add del mod">
          <ac:chgData name="Phạm Thế Anh" userId="7a2ce38264ddab5f" providerId="LiveId" clId="{D62A13FD-259B-4365-A1C6-59390C7A3B98}" dt="2021-10-18T17:44:09.213" v="1105" actId="478"/>
          <ac:picMkLst>
            <pc:docMk/>
            <pc:sldMk cId="3112188808" sldId="261"/>
            <ac:picMk id="4112" creationId="{ABC91DDF-0FEB-4E50-A167-6771AFBEAABE}"/>
          </ac:picMkLst>
        </pc:picChg>
        <pc:picChg chg="add del">
          <ac:chgData name="Phạm Thế Anh" userId="7a2ce38264ddab5f" providerId="LiveId" clId="{D62A13FD-259B-4365-A1C6-59390C7A3B98}" dt="2021-10-18T17:44:10.835" v="1107" actId="478"/>
          <ac:picMkLst>
            <pc:docMk/>
            <pc:sldMk cId="3112188808" sldId="261"/>
            <ac:picMk id="4114" creationId="{FBAA60AE-C0B2-4395-BB89-6162CBFCD8DF}"/>
          </ac:picMkLst>
        </pc:picChg>
        <pc:picChg chg="add mod">
          <ac:chgData name="Phạm Thế Anh" userId="7a2ce38264ddab5f" providerId="LiveId" clId="{D62A13FD-259B-4365-A1C6-59390C7A3B98}" dt="2021-10-18T17:45:01.915" v="1125" actId="1076"/>
          <ac:picMkLst>
            <pc:docMk/>
            <pc:sldMk cId="3112188808" sldId="261"/>
            <ac:picMk id="4116" creationId="{137DA6C5-6500-4A9F-A9BC-53CA4873A819}"/>
          </ac:picMkLst>
        </pc:picChg>
      </pc:sldChg>
      <pc:sldChg chg="addSp delSp modSp add mod">
        <pc:chgData name="Phạm Thế Anh" userId="7a2ce38264ddab5f" providerId="LiveId" clId="{D62A13FD-259B-4365-A1C6-59390C7A3B98}" dt="2021-10-18T17:46:14.665" v="1127" actId="1076"/>
        <pc:sldMkLst>
          <pc:docMk/>
          <pc:sldMk cId="3623542890" sldId="262"/>
        </pc:sldMkLst>
        <pc:spChg chg="add mod">
          <ac:chgData name="Phạm Thế Anh" userId="7a2ce38264ddab5f" providerId="LiveId" clId="{D62A13FD-259B-4365-A1C6-59390C7A3B98}" dt="2021-10-18T17:16:43.849" v="1089" actId="1076"/>
          <ac:spMkLst>
            <pc:docMk/>
            <pc:sldMk cId="3623542890" sldId="262"/>
            <ac:spMk id="2" creationId="{2DD21613-843E-475E-96FF-907A575B4714}"/>
          </ac:spMkLst>
        </pc:spChg>
        <pc:spChg chg="add mod">
          <ac:chgData name="Phạm Thế Anh" userId="7a2ce38264ddab5f" providerId="LiveId" clId="{D62A13FD-259B-4365-A1C6-59390C7A3B98}" dt="2021-10-18T17:16:24.966" v="1088" actId="1076"/>
          <ac:spMkLst>
            <pc:docMk/>
            <pc:sldMk cId="3623542890" sldId="262"/>
            <ac:spMk id="3" creationId="{A6B03C00-E0EC-4526-B16D-8B7486711BF1}"/>
          </ac:spMkLst>
        </pc:spChg>
        <pc:picChg chg="del">
          <ac:chgData name="Phạm Thế Anh" userId="7a2ce38264ddab5f" providerId="LiveId" clId="{D62A13FD-259B-4365-A1C6-59390C7A3B98}" dt="2021-10-18T16:56:47.226" v="939" actId="478"/>
          <ac:picMkLst>
            <pc:docMk/>
            <pc:sldMk cId="3623542890" sldId="262"/>
            <ac:picMk id="4098" creationId="{69000DA9-0C0F-44EC-9926-508881343A14}"/>
          </ac:picMkLst>
        </pc:picChg>
        <pc:picChg chg="del">
          <ac:chgData name="Phạm Thế Anh" userId="7a2ce38264ddab5f" providerId="LiveId" clId="{D62A13FD-259B-4365-A1C6-59390C7A3B98}" dt="2021-10-18T16:56:47.226" v="939" actId="478"/>
          <ac:picMkLst>
            <pc:docMk/>
            <pc:sldMk cId="3623542890" sldId="262"/>
            <ac:picMk id="4100" creationId="{1A1AFCAA-A3B5-4E9D-BD24-532AD18FB591}"/>
          </ac:picMkLst>
        </pc:picChg>
        <pc:picChg chg="del">
          <ac:chgData name="Phạm Thế Anh" userId="7a2ce38264ddab5f" providerId="LiveId" clId="{D62A13FD-259B-4365-A1C6-59390C7A3B98}" dt="2021-10-18T16:56:47.226" v="939" actId="478"/>
          <ac:picMkLst>
            <pc:docMk/>
            <pc:sldMk cId="3623542890" sldId="262"/>
            <ac:picMk id="4102" creationId="{D131B119-16AF-4D6D-B028-18CD432729FD}"/>
          </ac:picMkLst>
        </pc:picChg>
        <pc:picChg chg="del">
          <ac:chgData name="Phạm Thế Anh" userId="7a2ce38264ddab5f" providerId="LiveId" clId="{D62A13FD-259B-4365-A1C6-59390C7A3B98}" dt="2021-10-18T16:56:47.226" v="939" actId="478"/>
          <ac:picMkLst>
            <pc:docMk/>
            <pc:sldMk cId="3623542890" sldId="262"/>
            <ac:picMk id="4104" creationId="{ED17D3A7-F234-4E53-BF86-203A0C80863A}"/>
          </ac:picMkLst>
        </pc:picChg>
        <pc:picChg chg="del">
          <ac:chgData name="Phạm Thế Anh" userId="7a2ce38264ddab5f" providerId="LiveId" clId="{D62A13FD-259B-4365-A1C6-59390C7A3B98}" dt="2021-10-18T16:56:47.226" v="939" actId="478"/>
          <ac:picMkLst>
            <pc:docMk/>
            <pc:sldMk cId="3623542890" sldId="262"/>
            <ac:picMk id="4106" creationId="{DFB2241F-2B27-42D3-8296-963E347F8C85}"/>
          </ac:picMkLst>
        </pc:picChg>
        <pc:picChg chg="add mod">
          <ac:chgData name="Phạm Thế Anh" userId="7a2ce38264ddab5f" providerId="LiveId" clId="{D62A13FD-259B-4365-A1C6-59390C7A3B98}" dt="2021-10-18T17:46:12.833" v="1126" actId="1076"/>
          <ac:picMkLst>
            <pc:docMk/>
            <pc:sldMk cId="3623542890" sldId="262"/>
            <ac:picMk id="5122" creationId="{A9742AAD-460F-40D1-A2F4-299960B1EA2A}"/>
          </ac:picMkLst>
        </pc:picChg>
        <pc:picChg chg="add mod">
          <ac:chgData name="Phạm Thế Anh" userId="7a2ce38264ddab5f" providerId="LiveId" clId="{D62A13FD-259B-4365-A1C6-59390C7A3B98}" dt="2021-10-18T17:46:14.665" v="1127" actId="1076"/>
          <ac:picMkLst>
            <pc:docMk/>
            <pc:sldMk cId="3623542890" sldId="262"/>
            <ac:picMk id="5124" creationId="{EA372C87-B37A-4883-8B70-A6FE57A66F6C}"/>
          </ac:picMkLst>
        </pc:picChg>
        <pc:picChg chg="add mod">
          <ac:chgData name="Phạm Thế Anh" userId="7a2ce38264ddab5f" providerId="LiveId" clId="{D62A13FD-259B-4365-A1C6-59390C7A3B98}" dt="2021-10-18T17:16:12.704" v="1086" actId="1076"/>
          <ac:picMkLst>
            <pc:docMk/>
            <pc:sldMk cId="3623542890" sldId="262"/>
            <ac:picMk id="5126" creationId="{93DE7B57-539F-4826-B3A3-46B754ED8D54}"/>
          </ac:picMkLst>
        </pc:picChg>
      </pc:sldChg>
      <pc:sldChg chg="addSp delSp modSp new mod">
        <pc:chgData name="Phạm Thế Anh" userId="7a2ce38264ddab5f" providerId="LiveId" clId="{D62A13FD-259B-4365-A1C6-59390C7A3B98}" dt="2021-10-19T16:41:08.813" v="1446" actId="1076"/>
        <pc:sldMkLst>
          <pc:docMk/>
          <pc:sldMk cId="285527" sldId="263"/>
        </pc:sldMkLst>
        <pc:spChg chg="del">
          <ac:chgData name="Phạm Thế Anh" userId="7a2ce38264ddab5f" providerId="LiveId" clId="{D62A13FD-259B-4365-A1C6-59390C7A3B98}" dt="2021-10-18T17:16:58.791" v="1091" actId="478"/>
          <ac:spMkLst>
            <pc:docMk/>
            <pc:sldMk cId="285527" sldId="263"/>
            <ac:spMk id="2" creationId="{1FF92332-A322-4A5D-B8B6-766A4868D274}"/>
          </ac:spMkLst>
        </pc:spChg>
        <pc:spChg chg="del">
          <ac:chgData name="Phạm Thế Anh" userId="7a2ce38264ddab5f" providerId="LiveId" clId="{D62A13FD-259B-4365-A1C6-59390C7A3B98}" dt="2021-10-18T17:17:00.805" v="1092" actId="478"/>
          <ac:spMkLst>
            <pc:docMk/>
            <pc:sldMk cId="285527" sldId="263"/>
            <ac:spMk id="3" creationId="{FAA8A016-CACA-4A18-A47F-E041E4405F9F}"/>
          </ac:spMkLst>
        </pc:spChg>
        <pc:spChg chg="add mod">
          <ac:chgData name="Phạm Thế Anh" userId="7a2ce38264ddab5f" providerId="LiveId" clId="{D62A13FD-259B-4365-A1C6-59390C7A3B98}" dt="2021-10-19T16:40:09.644" v="1445" actId="20577"/>
          <ac:spMkLst>
            <pc:docMk/>
            <pc:sldMk cId="285527" sldId="263"/>
            <ac:spMk id="4" creationId="{5D421106-CCEF-4CAE-A12A-8A89D5A2EFE4}"/>
          </ac:spMkLst>
        </pc:spChg>
        <pc:picChg chg="add mod">
          <ac:chgData name="Phạm Thế Anh" userId="7a2ce38264ddab5f" providerId="LiveId" clId="{D62A13FD-259B-4365-A1C6-59390C7A3B98}" dt="2021-10-19T16:41:08.813" v="1446" actId="1076"/>
          <ac:picMkLst>
            <pc:docMk/>
            <pc:sldMk cId="285527" sldId="263"/>
            <ac:picMk id="6146" creationId="{9672C705-181F-4F7D-B781-AE5D52A9A4D8}"/>
          </ac:picMkLst>
        </pc:picChg>
      </pc:sldChg>
      <pc:sldChg chg="addSp delSp modSp new mod">
        <pc:chgData name="Phạm Thế Anh" userId="7a2ce38264ddab5f" providerId="LiveId" clId="{D62A13FD-259B-4365-A1C6-59390C7A3B98}" dt="2021-10-19T16:36:15.914" v="1337" actId="1076"/>
        <pc:sldMkLst>
          <pc:docMk/>
          <pc:sldMk cId="3575733533" sldId="264"/>
        </pc:sldMkLst>
        <pc:spChg chg="del mod">
          <ac:chgData name="Phạm Thế Anh" userId="7a2ce38264ddab5f" providerId="LiveId" clId="{D62A13FD-259B-4365-A1C6-59390C7A3B98}" dt="2021-10-19T16:16:55.244" v="1217" actId="478"/>
          <ac:spMkLst>
            <pc:docMk/>
            <pc:sldMk cId="3575733533" sldId="264"/>
            <ac:spMk id="2" creationId="{38B8E31F-4681-49A7-BA68-713AE7D21FB7}"/>
          </ac:spMkLst>
        </pc:spChg>
        <pc:spChg chg="del">
          <ac:chgData name="Phạm Thế Anh" userId="7a2ce38264ddab5f" providerId="LiveId" clId="{D62A13FD-259B-4365-A1C6-59390C7A3B98}" dt="2021-10-19T16:16:59.212" v="1218" actId="478"/>
          <ac:spMkLst>
            <pc:docMk/>
            <pc:sldMk cId="3575733533" sldId="264"/>
            <ac:spMk id="3" creationId="{1E121275-CDE6-4DE0-B36D-74249C0616B0}"/>
          </ac:spMkLst>
        </pc:sp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70" creationId="{C7AD3E8F-184E-4CE8-AF22-9D9A0708BAA1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72" creationId="{5CA5EDB6-3F90-449D-AF78-7A3BD3D2B9FC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74" creationId="{4C8A9E0C-05A5-4590-BDD7-C950F36AE314}"/>
          </ac:picMkLst>
        </pc:picChg>
        <pc:picChg chg="add del mod">
          <ac:chgData name="Phạm Thế Anh" userId="7a2ce38264ddab5f" providerId="LiveId" clId="{D62A13FD-259B-4365-A1C6-59390C7A3B98}" dt="2021-10-19T16:30:32.492" v="1283" actId="478"/>
          <ac:picMkLst>
            <pc:docMk/>
            <pc:sldMk cId="3575733533" sldId="264"/>
            <ac:picMk id="7176" creationId="{0C744D51-3DFE-4438-9C4D-5F3944265B0D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78" creationId="{A7BF3FCD-9425-4037-99EB-767CBE3FF8FA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80" creationId="{D11CADA4-0E52-4BF6-9FA8-33F41A0F5AD6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82" creationId="{FDBD4F45-63D0-4653-8A78-1ECD2D50CD29}"/>
          </ac:picMkLst>
        </pc:picChg>
        <pc:picChg chg="add del mod">
          <ac:chgData name="Phạm Thế Anh" userId="7a2ce38264ddab5f" providerId="LiveId" clId="{D62A13FD-259B-4365-A1C6-59390C7A3B98}" dt="2021-10-19T16:29:33.081" v="1268" actId="478"/>
          <ac:picMkLst>
            <pc:docMk/>
            <pc:sldMk cId="3575733533" sldId="264"/>
            <ac:picMk id="7184" creationId="{2728075E-BF9C-4DC3-996F-40D8D836B1F7}"/>
          </ac:picMkLst>
        </pc:picChg>
        <pc:picChg chg="add mod">
          <ac:chgData name="Phạm Thế Anh" userId="7a2ce38264ddab5f" providerId="LiveId" clId="{D62A13FD-259B-4365-A1C6-59390C7A3B98}" dt="2021-10-19T16:30:20.687" v="1282" actId="1076"/>
          <ac:picMkLst>
            <pc:docMk/>
            <pc:sldMk cId="3575733533" sldId="264"/>
            <ac:picMk id="7186" creationId="{79E58EC6-FE94-4E1E-9F03-4DC07E6E0ACC}"/>
          </ac:picMkLst>
        </pc:picChg>
        <pc:picChg chg="add mod">
          <ac:chgData name="Phạm Thế Anh" userId="7a2ce38264ddab5f" providerId="LiveId" clId="{D62A13FD-259B-4365-A1C6-59390C7A3B98}" dt="2021-10-19T16:30:20.687" v="1282" actId="1076"/>
          <ac:picMkLst>
            <pc:docMk/>
            <pc:sldMk cId="3575733533" sldId="264"/>
            <ac:picMk id="7188" creationId="{E3A579E6-C103-4B0E-B4FE-67696DBA363B}"/>
          </ac:picMkLst>
        </pc:picChg>
        <pc:picChg chg="add del mod">
          <ac:chgData name="Phạm Thế Anh" userId="7a2ce38264ddab5f" providerId="LiveId" clId="{D62A13FD-259B-4365-A1C6-59390C7A3B98}" dt="2021-10-19T16:32:42.513" v="1292" actId="478"/>
          <ac:picMkLst>
            <pc:docMk/>
            <pc:sldMk cId="3575733533" sldId="264"/>
            <ac:picMk id="7190" creationId="{9D3713AA-EA3E-47BD-824E-4533C7498DF0}"/>
          </ac:picMkLst>
        </pc:picChg>
        <pc:picChg chg="add mod">
          <ac:chgData name="Phạm Thế Anh" userId="7a2ce38264ddab5f" providerId="LiveId" clId="{D62A13FD-259B-4365-A1C6-59390C7A3B98}" dt="2021-10-19T16:36:15.914" v="1337" actId="1076"/>
          <ac:picMkLst>
            <pc:docMk/>
            <pc:sldMk cId="3575733533" sldId="264"/>
            <ac:picMk id="7192" creationId="{69CE9A45-F59F-46D4-BCDD-24907954008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3793-45E5-44C7-A30A-3979585E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B3B92-768A-467A-B3AC-736D4F030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C588-BA2C-431B-8E47-E12EDE42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3DE0-87CB-4965-8DAA-4FB882B7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E6A5-C876-4100-837E-3D0F2E31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7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32FE-B938-43E7-93A3-3781355F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D04B9-C28B-4729-AD69-D00BF36C5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2CBB3-9155-4BCE-BB5A-7EE0D809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2B23-A905-4B49-B74E-3F375C66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410B-9D30-4463-8E5B-325CBC2F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F43CA-D1CD-4BCB-A06B-B19EB981A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7933-684A-4645-9C60-50D864C5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730D-DDF6-4803-A311-A88CE9D3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0581-A11A-44B7-825A-06E5F7B4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52D6-2D3C-421F-9DAD-7CDF4C15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5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BD6B-CC04-4122-ABBA-4E3C417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C28B-E281-4C55-858D-AA7AE2575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F0C98-2F5B-4ED0-9C23-7E476B2D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F2EA-FC6C-4B7F-A141-C9189EBB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7077-717E-4F2F-A109-93DB92D6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6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0B72-7ADC-433F-9492-148A2B05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C76A-B523-40C9-B044-AD8CF060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2AF14-8AEF-49A1-BB03-318809A0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D0660-6948-40DA-B71E-ED30E8CE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B598D-FEBC-4BE9-9AA2-3DF5B22C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EB54-15F3-462D-AFA6-BCA6A9BA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B720-8634-4362-A2DB-4A1B26C4E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787B9-E873-4E2D-8545-4F612B420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3C501-8823-4DE0-A659-46BA7F1D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D19BA-1568-42B3-A68A-F4FE95E0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751B3-8083-4468-A540-A6145C03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C53E-979E-4FF4-97BE-FFFE890D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9C85D-9AFE-4BCD-9285-9E524811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767E0-EF52-4FE6-B93B-016B0156D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C5F1A-0DF7-49AA-ACBF-01F42F36F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D293E-2FBD-4B1A-A594-38B1EA587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38174-9891-4E0F-8393-7F8C5DA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8F663E-A598-4885-89B3-87793213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CCCDF-0697-4297-B3F0-C0C8639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9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3A1C-E104-45B4-85C6-D693D02F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538D8-792B-4CEA-99B4-2B3650A0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55D53-C43E-4536-9264-7BDFFBC3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1FBFD-67DF-4427-B31E-057178ED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8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8657D-9D33-459F-809E-CF598449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6835-645B-458D-9DD8-E73ED455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6E26D-AF67-4A23-9B1B-98A37436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5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1D49-DCAF-4C1A-AE02-3F6078B7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5AC5-E91F-4A30-838A-94CA3DAB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4DF8D-169A-4EA5-9C38-024E9AFB5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32855-F30C-41D8-997A-CCC6616E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D4D55-DE70-4B0E-A66D-7CB642BA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E226-3733-43BE-BF3C-A0538E4D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1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5366-1E0E-4B80-8DC1-BE782B66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58F22-C740-4ABB-9B5C-5B295C2A6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248EB-AF15-4E6A-9941-08CB70AC7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418B9-E294-42B1-B40B-676B84D6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78E5B-7775-461A-AF92-10F207DC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A6FB-9C22-45B0-A43F-6C9BE6F4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7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8882D-7851-4D8D-9B53-DE0E3326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B08C-8652-42DB-8D86-FDE28BD2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6669-5095-4EC3-A09F-FE740DEB3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6B1C0-E9BC-4EFF-B074-8B9C555E1E57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3FC3D-CA9A-4C83-B3E8-E0100B506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B83D-179D-4A97-9B3E-64BDD6AD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A264-ECD9-410D-B807-6835CA769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55996-C55C-4E2B-AA57-231364E63D0D}"/>
              </a:ext>
            </a:extLst>
          </p:cNvPr>
          <p:cNvSpPr txBox="1"/>
          <p:nvPr/>
        </p:nvSpPr>
        <p:spPr>
          <a:xfrm>
            <a:off x="985166" y="4234773"/>
            <a:ext cx="5302309" cy="720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Nguyễn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Phạm Thế Anh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641281-47DE-41F1-832F-C199735A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" r="3389" b="3"/>
          <a:stretch/>
        </p:blipFill>
        <p:spPr>
          <a:xfrm>
            <a:off x="7545329" y="129479"/>
            <a:ext cx="4552718" cy="59462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CBE54-EBF1-44BD-9047-0101E65F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0" r="234" b="2"/>
          <a:stretch/>
        </p:blipFill>
        <p:spPr>
          <a:xfrm>
            <a:off x="4138527" y="189935"/>
            <a:ext cx="3265954" cy="39592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3B054-02E2-455F-92EC-C0DDAE4A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6" y="4992031"/>
            <a:ext cx="863615" cy="742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0417B5-BBC0-464C-AFE3-4D37A2E17EF8}"/>
              </a:ext>
            </a:extLst>
          </p:cNvPr>
          <p:cNvSpPr txBox="1"/>
          <p:nvPr/>
        </p:nvSpPr>
        <p:spPr>
          <a:xfrm>
            <a:off x="1848781" y="5051403"/>
            <a:ext cx="522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Facebook.com/</a:t>
            </a:r>
            <a:r>
              <a:rPr lang="en-US" sz="3600" dirty="0" err="1"/>
              <a:t>NP.TheAnh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EB4BC6-06B6-4FD2-9E0A-9F9FEE6C9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92" y="5764022"/>
            <a:ext cx="699161" cy="6558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4700E-A859-4853-B834-19A554FEBCF2}"/>
              </a:ext>
            </a:extLst>
          </p:cNvPr>
          <p:cNvSpPr txBox="1"/>
          <p:nvPr/>
        </p:nvSpPr>
        <p:spPr>
          <a:xfrm>
            <a:off x="1848781" y="578331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0966088045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4199E1-50E5-4823-9034-7DC90BC9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" y="150825"/>
            <a:ext cx="3950621" cy="3278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69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04246-35B5-4FC7-BA18-E3212364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66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BB37-84C0-4C3D-A778-C9F24D37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30499"/>
            <a:ext cx="6095999" cy="3799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DC696-0DE4-4E9E-8233-D9A95CFCD121}"/>
              </a:ext>
            </a:extLst>
          </p:cNvPr>
          <p:cNvSpPr txBox="1"/>
          <p:nvPr/>
        </p:nvSpPr>
        <p:spPr>
          <a:xfrm>
            <a:off x="423002" y="4482370"/>
            <a:ext cx="5400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Hometown: </a:t>
            </a:r>
            <a:r>
              <a:rPr lang="en-US" sz="4800" b="1" dirty="0" err="1"/>
              <a:t>Bến</a:t>
            </a:r>
            <a:r>
              <a:rPr lang="en-US" sz="4800" b="1" dirty="0"/>
              <a:t> Tre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EC3DE-4CD2-47BB-A5FF-59E52B00C03F}"/>
              </a:ext>
            </a:extLst>
          </p:cNvPr>
          <p:cNvSpPr txBox="1"/>
          <p:nvPr/>
        </p:nvSpPr>
        <p:spPr>
          <a:xfrm flipH="1">
            <a:off x="1373127" y="5313367"/>
            <a:ext cx="350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~ 100 km from HCM</a:t>
            </a:r>
          </a:p>
        </p:txBody>
      </p:sp>
      <p:pic>
        <p:nvPicPr>
          <p:cNvPr id="1030" name="Picture 6" descr="Từ TP.HCM đi Bến Tre bao nhiêu km?">
            <a:extLst>
              <a:ext uri="{FF2B5EF4-FFF2-40B4-BE49-F238E27FC236}">
                <a16:creationId xmlns:a16="http://schemas.microsoft.com/office/drawing/2014/main" id="{C48D8990-FBEF-4E10-AED6-D03887FB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67026"/>
            <a:ext cx="6095998" cy="31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8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7641B-9D52-4FE6-8868-BB385D45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6" y="0"/>
            <a:ext cx="5634174" cy="3813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A6F6A-E6B6-40F6-B75A-9FD26505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933" y="0"/>
            <a:ext cx="6642759" cy="69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0E7A4-0DBB-41DF-A1C8-30D645A29810}"/>
              </a:ext>
            </a:extLst>
          </p:cNvPr>
          <p:cNvSpPr txBox="1"/>
          <p:nvPr/>
        </p:nvSpPr>
        <p:spPr>
          <a:xfrm>
            <a:off x="6557826" y="4781446"/>
            <a:ext cx="562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university of information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AB45E-EF6A-4734-B5B8-0F05FE477A1B}"/>
              </a:ext>
            </a:extLst>
          </p:cNvPr>
          <p:cNvSpPr txBox="1"/>
          <p:nvPr/>
        </p:nvSpPr>
        <p:spPr>
          <a:xfrm>
            <a:off x="7237436" y="5304666"/>
            <a:ext cx="4274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faculty of computer engineering</a:t>
            </a:r>
          </a:p>
          <a:p>
            <a:pPr algn="ctr"/>
            <a:r>
              <a:rPr lang="en-US" sz="2400" b="1" dirty="0"/>
              <a:t>(2018 - Now)</a:t>
            </a:r>
          </a:p>
        </p:txBody>
      </p:sp>
    </p:spTree>
    <p:extLst>
      <p:ext uri="{BB962C8B-B14F-4D97-AF65-F5344CB8AC3E}">
        <p14:creationId xmlns:p14="http://schemas.microsoft.com/office/powerpoint/2010/main" val="221257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091AA5-8E0C-4E66-A2D6-F52F8A2E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32" y="2011840"/>
            <a:ext cx="1484199" cy="52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58D01-C9E4-4C66-ADAE-AEADFDB1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31" y="1246074"/>
            <a:ext cx="1484199" cy="592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75F08E-D953-474D-BDEC-2343B8004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88" y="722126"/>
            <a:ext cx="1695687" cy="1047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7CFCF9-EE46-4F1F-82CA-2ED647D0E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11" y="919201"/>
            <a:ext cx="2828116" cy="2383635"/>
          </a:xfrm>
          <a:prstGeom prst="rect">
            <a:avLst/>
          </a:prstGeom>
        </p:spPr>
      </p:pic>
      <p:pic>
        <p:nvPicPr>
          <p:cNvPr id="3076" name="Picture 4" descr="APPL KIRCHHOFFSLAW Oh God Why | Apple Meme on ME.ME">
            <a:extLst>
              <a:ext uri="{FF2B5EF4-FFF2-40B4-BE49-F238E27FC236}">
                <a16:creationId xmlns:a16="http://schemas.microsoft.com/office/drawing/2014/main" id="{3C24E4EF-717A-4D8C-8A14-0366A24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96" y="895004"/>
            <a:ext cx="3201913" cy="36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30C601-3722-40B5-A2F2-4725AD211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72" y="2763460"/>
            <a:ext cx="2504959" cy="9437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08FFC8-51CE-4408-818C-FB642FFFC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22" y="4027460"/>
            <a:ext cx="2406047" cy="879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60F50D-380D-466D-89FD-30E192618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195" y="2707287"/>
            <a:ext cx="2429662" cy="876000"/>
          </a:xfrm>
          <a:prstGeom prst="rect">
            <a:avLst/>
          </a:prstGeom>
        </p:spPr>
      </p:pic>
      <p:pic>
        <p:nvPicPr>
          <p:cNvPr id="3078" name="Picture 6" descr="Introduction to Karnaugh Maps - Combinational Logic Circuits, Functions, &amp;amp;  Truth Tables - YouTube">
            <a:extLst>
              <a:ext uri="{FF2B5EF4-FFF2-40B4-BE49-F238E27FC236}">
                <a16:creationId xmlns:a16="http://schemas.microsoft.com/office/drawing/2014/main" id="{374EBCF1-B31A-4A29-BB54-49F7C11C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86" y="4027460"/>
            <a:ext cx="4237573" cy="23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 Flip-flop Symbol - Flip Flops Digital Transparent PNG - 400x400 - Free  Download on NicePNG">
            <a:extLst>
              <a:ext uri="{FF2B5EF4-FFF2-40B4-BE49-F238E27FC236}">
                <a16:creationId xmlns:a16="http://schemas.microsoft.com/office/drawing/2014/main" id="{DA572F04-CC35-486D-9FC8-E5A554A8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67" y="3716974"/>
            <a:ext cx="1869117" cy="10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5B7B7A2-293B-4598-88B7-4AD13327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19" y="4944777"/>
            <a:ext cx="1658248" cy="16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0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 Channel Mosfet symbols and footprints - Footprints - KiCad.info Forums">
            <a:extLst>
              <a:ext uri="{FF2B5EF4-FFF2-40B4-BE49-F238E27FC236}">
                <a16:creationId xmlns:a16="http://schemas.microsoft.com/office/drawing/2014/main" id="{1A1AFCAA-A3B5-4E9D-BD24-532AD18F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0" y="197325"/>
            <a:ext cx="1589797" cy="1847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131B119-16AF-4D6D-B028-18CD4327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7" y="1695587"/>
            <a:ext cx="2317750" cy="195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nite State Machine - Dwarves Memo">
            <a:extLst>
              <a:ext uri="{FF2B5EF4-FFF2-40B4-BE49-F238E27FC236}">
                <a16:creationId xmlns:a16="http://schemas.microsoft.com/office/drawing/2014/main" id="{DFB2241F-2B27-42D3-8296-963E347F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" y="4114800"/>
            <a:ext cx="2607716" cy="20986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218AB-5CE8-4277-B1B0-ABD385686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563" y="282159"/>
            <a:ext cx="4046449" cy="3104171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503B93A-5FD7-4D40-B704-AAAD1815E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19" y="642938"/>
            <a:ext cx="4156075" cy="55705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000DA9-0C0F-44EC-9926-50888134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7" y="398563"/>
            <a:ext cx="1103667" cy="11036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137DA6C5-6500-4A9F-A9BC-53CA4873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13" y="3600330"/>
            <a:ext cx="4738606" cy="29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8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ayout and area estimation for a CMOS inverter and a 2-input NAND gate. |  Download Scientific Diagram">
            <a:extLst>
              <a:ext uri="{FF2B5EF4-FFF2-40B4-BE49-F238E27FC236}">
                <a16:creationId xmlns:a16="http://schemas.microsoft.com/office/drawing/2014/main" id="{A9742AAD-460F-40D1-A2F4-299960B1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42" y="2819413"/>
            <a:ext cx="2195690" cy="367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MOS – Wikipedia tiếng Việt">
            <a:extLst>
              <a:ext uri="{FF2B5EF4-FFF2-40B4-BE49-F238E27FC236}">
                <a16:creationId xmlns:a16="http://schemas.microsoft.com/office/drawing/2014/main" id="{EA372C87-B37A-4883-8B70-A6FE57A6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5466"/>
            <a:ext cx="2195331" cy="32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21613-843E-475E-96FF-907A575B4714}"/>
              </a:ext>
            </a:extLst>
          </p:cNvPr>
          <p:cNvSpPr txBox="1"/>
          <p:nvPr/>
        </p:nvSpPr>
        <p:spPr>
          <a:xfrm>
            <a:off x="7898061" y="1118034"/>
            <a:ext cx="185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VERILOG</a:t>
            </a:r>
          </a:p>
        </p:txBody>
      </p:sp>
      <p:pic>
        <p:nvPicPr>
          <p:cNvPr id="5126" name="Picture 6" descr="Physical design (electronics) - Wikipedia">
            <a:extLst>
              <a:ext uri="{FF2B5EF4-FFF2-40B4-BE49-F238E27FC236}">
                <a16:creationId xmlns:a16="http://schemas.microsoft.com/office/drawing/2014/main" id="{93DE7B57-539F-4826-B3A3-46B754ED8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6" y="910645"/>
            <a:ext cx="5479865" cy="51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B03C00-E0EC-4526-B16D-8B7486711BF1}"/>
              </a:ext>
            </a:extLst>
          </p:cNvPr>
          <p:cNvSpPr txBox="1"/>
          <p:nvPr/>
        </p:nvSpPr>
        <p:spPr>
          <a:xfrm>
            <a:off x="7927142" y="1684457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362354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21106-CCEF-4CAE-A12A-8A89D5A2EFE4}"/>
              </a:ext>
            </a:extLst>
          </p:cNvPr>
          <p:cNvSpPr txBox="1"/>
          <p:nvPr/>
        </p:nvSpPr>
        <p:spPr>
          <a:xfrm>
            <a:off x="871630" y="2509734"/>
            <a:ext cx="31516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System Verilog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Internship(RVC)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Thesis</a:t>
            </a:r>
          </a:p>
        </p:txBody>
      </p:sp>
      <p:pic>
        <p:nvPicPr>
          <p:cNvPr id="6146" name="Picture 2" descr="1: Post-Synthesis Timing Simulation | Download Scientific Diagram">
            <a:extLst>
              <a:ext uri="{FF2B5EF4-FFF2-40B4-BE49-F238E27FC236}">
                <a16:creationId xmlns:a16="http://schemas.microsoft.com/office/drawing/2014/main" id="{9672C705-181F-4F7D-B781-AE5D52A9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46" y="1800520"/>
            <a:ext cx="7102856" cy="3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aruto vs Sasuke Wallpapers - Top Free Naruto vs Sasuke Backgrounds -  WallpaperAccess">
            <a:extLst>
              <a:ext uri="{FF2B5EF4-FFF2-40B4-BE49-F238E27FC236}">
                <a16:creationId xmlns:a16="http://schemas.microsoft.com/office/drawing/2014/main" id="{C7AD3E8F-184E-4CE8-AF22-9D9A0708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8" y="1746029"/>
            <a:ext cx="2782111" cy="15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in no Saji - Anime Vietsub - Ani4u.Org">
            <a:extLst>
              <a:ext uri="{FF2B5EF4-FFF2-40B4-BE49-F238E27FC236}">
                <a16:creationId xmlns:a16="http://schemas.microsoft.com/office/drawing/2014/main" id="{5CA5EDB6-3F90-449D-AF78-7A3BD3D2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9" y="354973"/>
            <a:ext cx="2782111" cy="1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C8A9E0C-05A5-4590-BDD7-C950F36AE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61" y="360220"/>
            <a:ext cx="3417050" cy="191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r. Stone Ss2: Stone Wars Tập 8: Trận chiến cuối cùng | Tinh tế">
            <a:extLst>
              <a:ext uri="{FF2B5EF4-FFF2-40B4-BE49-F238E27FC236}">
                <a16:creationId xmlns:a16="http://schemas.microsoft.com/office/drawing/2014/main" id="{A7BF3FCD-9425-4037-99EB-767CBE3F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2" y="3309766"/>
            <a:ext cx="2787295" cy="318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Kyoukai no Kanata Trọn bộ">
            <a:extLst>
              <a:ext uri="{FF2B5EF4-FFF2-40B4-BE49-F238E27FC236}">
                <a16:creationId xmlns:a16="http://schemas.microsoft.com/office/drawing/2014/main" id="{D11CADA4-0E52-4BF6-9FA8-33F41A0F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22" y="2263376"/>
            <a:ext cx="1679109" cy="23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suki ga Kirei - Chuyện Tình Tuổi Thanh Xuân - HD Vietsub">
            <a:extLst>
              <a:ext uri="{FF2B5EF4-FFF2-40B4-BE49-F238E27FC236}">
                <a16:creationId xmlns:a16="http://schemas.microsoft.com/office/drawing/2014/main" id="{FDBD4F45-63D0-4653-8A78-1ECD2D50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47" y="2273768"/>
            <a:ext cx="1694339" cy="237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ỐNG KÍNH SIGMA 30mm F1.4 ART For Canon - XUẤT SỨ HÀNG SHIRO | Shopee Việt  Nam">
            <a:extLst>
              <a:ext uri="{FF2B5EF4-FFF2-40B4-BE49-F238E27FC236}">
                <a16:creationId xmlns:a16="http://schemas.microsoft.com/office/drawing/2014/main" id="{79E58EC6-FE94-4E1E-9F03-4DC07E6E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62" y="-710329"/>
            <a:ext cx="4170134" cy="41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🌸Bộ máy ảnh Canon EOS 700D - Hàng chính hãng | Shopee Việt Nam">
            <a:extLst>
              <a:ext uri="{FF2B5EF4-FFF2-40B4-BE49-F238E27FC236}">
                <a16:creationId xmlns:a16="http://schemas.microsoft.com/office/drawing/2014/main" id="{E3A579E6-C103-4B0E-B4FE-67696DBA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62" y="2687866"/>
            <a:ext cx="4170134" cy="41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Demon Slayer - Thanh Gươm Diệt Quỷ Vietsub + Lồng Tiếng | POPS">
            <a:extLst>
              <a:ext uri="{FF2B5EF4-FFF2-40B4-BE49-F238E27FC236}">
                <a16:creationId xmlns:a16="http://schemas.microsoft.com/office/drawing/2014/main" id="{69CE9A45-F59F-46D4-BCDD-249079540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53" y="4645843"/>
            <a:ext cx="3417049" cy="18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3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43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Phạm Thế Anh</dc:creator>
  <cp:lastModifiedBy>Phạm Thế Anh</cp:lastModifiedBy>
  <cp:revision>1</cp:revision>
  <dcterms:created xsi:type="dcterms:W3CDTF">2021-10-18T11:17:47Z</dcterms:created>
  <dcterms:modified xsi:type="dcterms:W3CDTF">2021-10-19T16:41:21Z</dcterms:modified>
</cp:coreProperties>
</file>